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440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c68b3c425_0_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c68b3c4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6937134a6_0_1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6937134a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6937134a6_0_1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6937134a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75" y="5769100"/>
            <a:ext cx="6808202" cy="3680000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/>
        </p:nvSpPr>
        <p:spPr>
          <a:xfrm>
            <a:off x="209550" y="4416725"/>
            <a:ext cx="6929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2B18A"/>
                </a:solidFill>
              </a:rPr>
              <a:t>Een van de leden wordt groepsbeheerder en maakt een autodeelgroep</a:t>
            </a:r>
            <a:endParaRPr b="1">
              <a:solidFill>
                <a:srgbClr val="02B18A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Maak een groep aan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Koppel een of meerdere auto’s aan de groep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Stel de kosten van de auto in. Je kan kiezen of je een KM prijs en/of een uurprijs wilt hanteren.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85000" y="849525"/>
            <a:ext cx="6929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2B18A"/>
                </a:solidFill>
              </a:rPr>
              <a:t>Alle groepsleden worden lid van deelauto.nl op de website mijn.deelauto.nl</a:t>
            </a:r>
            <a:endParaRPr b="1">
              <a:solidFill>
                <a:srgbClr val="02B18A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Meld je aan op mijn.deelauto.nl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Geef je persoonsgegevens in.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221825"/>
            <a:ext cx="75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2B18A"/>
                </a:solidFill>
              </a:rPr>
              <a:t>Ga naar </a:t>
            </a:r>
            <a:r>
              <a:rPr b="1" lang="nl" sz="1800">
                <a:solidFill>
                  <a:srgbClr val="02B18A"/>
                </a:solidFill>
              </a:rPr>
              <a:t>mijn.deelauto.nl - wordt lid en maak een groep</a:t>
            </a:r>
            <a:endParaRPr b="1" sz="1800">
              <a:solidFill>
                <a:srgbClr val="02B18A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685881" y="6537691"/>
            <a:ext cx="746100" cy="30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339300" y="9091911"/>
            <a:ext cx="746100" cy="30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00" y="1666000"/>
            <a:ext cx="4761000" cy="2601950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3"/>
          <p:cNvSpPr txBox="1"/>
          <p:nvPr/>
        </p:nvSpPr>
        <p:spPr>
          <a:xfrm>
            <a:off x="2280000" y="10063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02B18A"/>
                </a:solidFill>
              </a:rPr>
              <a:t>www.deelauto.nl</a:t>
            </a:r>
            <a:endParaRPr sz="1200">
              <a:solidFill>
                <a:srgbClr val="02B18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00" y="2031875"/>
            <a:ext cx="6808202" cy="3680000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4"/>
          <p:cNvSpPr txBox="1"/>
          <p:nvPr/>
        </p:nvSpPr>
        <p:spPr>
          <a:xfrm>
            <a:off x="285000" y="849525"/>
            <a:ext cx="658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2B18A"/>
                </a:solidFill>
              </a:rPr>
              <a:t>Groepsleden toevoegen aan de groep die gemaakt is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Vraag de leden het e-mailadres door te geven aan jou als groepsbeheerder.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Gebruik dit e-mailadres om een lid uit te nodigen. </a:t>
            </a:r>
            <a:r>
              <a:rPr b="1" lang="nl" sz="1200">
                <a:solidFill>
                  <a:schemeClr val="dk2"/>
                </a:solidFill>
              </a:rPr>
              <a:t>Matching vindt plaats op e-mailadres, dus gebruik hetzelfde e-mailadres!!!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739026" y="2820614"/>
            <a:ext cx="859800" cy="30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280000" y="10063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02B18A"/>
                </a:solidFill>
              </a:rPr>
              <a:t>www.deelauto.nl</a:t>
            </a:r>
            <a:endParaRPr sz="1200">
              <a:solidFill>
                <a:srgbClr val="02B18A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28925" y="6005600"/>
            <a:ext cx="658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2B18A"/>
                </a:solidFill>
              </a:rPr>
              <a:t>Groepsleden bevestigen uitnodiging om lid te worden van de groep </a:t>
            </a:r>
            <a:endParaRPr b="1">
              <a:solidFill>
                <a:srgbClr val="02B18A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Login op mijn.deelauto.nl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Accepteer de uitnodiging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00" y="6979600"/>
            <a:ext cx="6851123" cy="883150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4"/>
          <p:cNvSpPr/>
          <p:nvPr/>
        </p:nvSpPr>
        <p:spPr>
          <a:xfrm>
            <a:off x="6350526" y="7469239"/>
            <a:ext cx="859800" cy="30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2967950" y="1263400"/>
            <a:ext cx="4455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2B18A"/>
                </a:solidFill>
              </a:rPr>
              <a:t>Maak een reservering in de deelauto.nl app</a:t>
            </a:r>
            <a:endParaRPr b="1">
              <a:solidFill>
                <a:srgbClr val="02B18A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Download de app in de appstore of playstore. </a:t>
            </a:r>
            <a:r>
              <a:rPr b="1" lang="nl" sz="1200">
                <a:solidFill>
                  <a:schemeClr val="dk2"/>
                </a:solidFill>
              </a:rPr>
              <a:t>Zoek op Deelauto.</a:t>
            </a:r>
            <a:endParaRPr b="1" sz="1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b="1" lang="nl" sz="1200">
                <a:solidFill>
                  <a:schemeClr val="dk2"/>
                </a:solidFill>
              </a:rPr>
              <a:t>Login met je inloggegevens</a:t>
            </a:r>
            <a:r>
              <a:rPr lang="nl" sz="1200">
                <a:solidFill>
                  <a:schemeClr val="dk2"/>
                </a:solidFill>
              </a:rPr>
              <a:t> die je ook op de mijn.deelauto.nl gebruikt.</a:t>
            </a:r>
            <a:endParaRPr sz="1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Klik op de auto die je wilt reserveren.</a:t>
            </a:r>
            <a:endParaRPr sz="1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Reserveer de auto voor het gewenste tijdstip.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062300" y="4754625"/>
            <a:ext cx="42669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2B18A"/>
                </a:solidFill>
              </a:rPr>
              <a:t>Start je rit op de deelauto.nl app</a:t>
            </a:r>
            <a:endParaRPr b="1">
              <a:solidFill>
                <a:srgbClr val="02B18A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Open de app klik op de reservering en start je rit.</a:t>
            </a:r>
            <a:endParaRPr sz="1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Registreer de Kilometerstand: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lphaLcPeriod"/>
            </a:pPr>
            <a:r>
              <a:rPr lang="nl" sz="1200">
                <a:solidFill>
                  <a:schemeClr val="dk2"/>
                </a:solidFill>
              </a:rPr>
              <a:t>Is er een kastje in de auto ingebouwd die de KM’s registreert dan kan je deze stap overslaan.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lphaLcPeriod"/>
            </a:pPr>
            <a:r>
              <a:rPr lang="nl" sz="1200">
                <a:solidFill>
                  <a:schemeClr val="dk2"/>
                </a:solidFill>
              </a:rPr>
              <a:t>Anders noteer je de km stand bij de start van je rit EN aan het eind van je rit.</a:t>
            </a:r>
            <a:endParaRPr sz="12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Sluit je rit af. De gemaakte rit inclusief kosten wordt opgeslagen.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754634"/>
            <a:ext cx="2501325" cy="4587265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50" y="175488"/>
            <a:ext cx="793875" cy="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263725" y="310250"/>
            <a:ext cx="615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2B18A"/>
                </a:solidFill>
              </a:rPr>
              <a:t>Download de app op je </a:t>
            </a:r>
            <a:r>
              <a:rPr b="1" lang="nl" sz="1800">
                <a:solidFill>
                  <a:srgbClr val="02B18A"/>
                </a:solidFill>
              </a:rPr>
              <a:t>mobiel - reserveer en start je rit</a:t>
            </a:r>
            <a:endParaRPr b="1" sz="1800">
              <a:solidFill>
                <a:srgbClr val="02B18A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750" y="1350537"/>
            <a:ext cx="2501324" cy="2991167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p15"/>
          <p:cNvSpPr txBox="1"/>
          <p:nvPr/>
        </p:nvSpPr>
        <p:spPr>
          <a:xfrm>
            <a:off x="2280000" y="10063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02B18A"/>
                </a:solidFill>
              </a:rPr>
              <a:t>www.deelauto.nl</a:t>
            </a:r>
            <a:endParaRPr sz="1200">
              <a:solidFill>
                <a:srgbClr val="02B18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00" y="3551015"/>
            <a:ext cx="6585052" cy="3485437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6"/>
          <p:cNvSpPr txBox="1"/>
          <p:nvPr/>
        </p:nvSpPr>
        <p:spPr>
          <a:xfrm>
            <a:off x="152400" y="652625"/>
            <a:ext cx="6986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2B18A"/>
                </a:solidFill>
              </a:rPr>
              <a:t>Bekijk de de gemaakte ritten en de kosten van de ritjes per persoon</a:t>
            </a:r>
            <a:endParaRPr b="1">
              <a:solidFill>
                <a:srgbClr val="02B18A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Login op mijn.deelauto.nl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nl" sz="1200">
                <a:solidFill>
                  <a:schemeClr val="dk2"/>
                </a:solidFill>
              </a:rPr>
              <a:t>Ga naar reserveringen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02" y="1566588"/>
            <a:ext cx="6585049" cy="1095812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6"/>
          <p:cNvSpPr/>
          <p:nvPr/>
        </p:nvSpPr>
        <p:spPr>
          <a:xfrm>
            <a:off x="6043549" y="2353400"/>
            <a:ext cx="669600" cy="30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0" y="69425"/>
            <a:ext cx="75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2B18A"/>
                </a:solidFill>
              </a:rPr>
              <a:t>Ga naar mijn.deelauto.nl - bekijk de gemaakte ritten</a:t>
            </a:r>
            <a:endParaRPr b="1" sz="1800">
              <a:solidFill>
                <a:srgbClr val="02B18A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22875" y="2837025"/>
            <a:ext cx="684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 startAt="3"/>
            </a:pPr>
            <a:r>
              <a:rPr lang="nl" sz="1200">
                <a:solidFill>
                  <a:schemeClr val="dk2"/>
                </a:solidFill>
              </a:rPr>
              <a:t>Maak je selectie van ritten.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 startAt="3"/>
            </a:pPr>
            <a:r>
              <a:rPr lang="nl" sz="1200">
                <a:solidFill>
                  <a:schemeClr val="dk2"/>
                </a:solidFill>
              </a:rPr>
              <a:t>Klik op download. Je exporteert nu de ritten naar een spreadsheet bestand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509250" y="4137300"/>
            <a:ext cx="605100" cy="30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30600" y="7111975"/>
            <a:ext cx="594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chemeClr val="dk2"/>
                </a:solidFill>
              </a:rPr>
              <a:t>Voorbeeld excel bestand met ritjes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2"/>
                </a:solidFill>
              </a:rPr>
              <a:t>Je ziet wie welke rit heeft gemaakt en wat het kost.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2"/>
                </a:solidFill>
              </a:rPr>
              <a:t>Je kan eenvoudig de kosten per persoon optellen en een tikkie sturen.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280000" y="10063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02B18A"/>
                </a:solidFill>
              </a:rPr>
              <a:t>www.deelauto.nl</a:t>
            </a:r>
            <a:endParaRPr sz="1200">
              <a:solidFill>
                <a:srgbClr val="02B18A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600" y="8047074"/>
            <a:ext cx="6986099" cy="1237675"/>
          </a:xfrm>
          <a:prstGeom prst="rect">
            <a:avLst/>
          </a:prstGeom>
          <a:noFill/>
          <a:ln cap="flat" cmpd="sng" w="9525">
            <a:solidFill>
              <a:srgbClr val="02B18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